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sldIdLst>
    <p:sldId id="265" r:id="rId5"/>
    <p:sldId id="269" r:id="rId6"/>
    <p:sldId id="270" r:id="rId7"/>
    <p:sldId id="271" r:id="rId8"/>
    <p:sldId id="266" r:id="rId9"/>
    <p:sldId id="267" r:id="rId10"/>
    <p:sldId id="268" r:id="rId11"/>
    <p:sldId id="27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41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32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184DA70-C731-4C70-880D-CCD4705E623C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556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206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69914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06044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9254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6289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70023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2D6E202-B606-4609-B914-27C9371A1F6D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7300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2D6E202-B606-4609-B914-27C9371A1F6D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49102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24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307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7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8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72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39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4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4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2D6E202-B606-4609-B914-27C9371A1F6D}" type="datetime1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079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0390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1320" y="1630836"/>
            <a:ext cx="3136403" cy="2746091"/>
          </a:xfrm>
        </p:spPr>
        <p:txBody>
          <a:bodyPr anchor="b">
            <a:normAutofit/>
          </a:bodyPr>
          <a:lstStyle/>
          <a:p>
            <a:r>
              <a:rPr lang="en-US" sz="3600" b="1" i="1" u="sng" dirty="0">
                <a:solidFill>
                  <a:schemeClr val="tx1"/>
                </a:solidFill>
              </a:rPr>
              <a:t>PASSWORD GENERATOR AND MANAGER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2952626" cy="689565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endParaRPr lang="en-US" sz="6000" b="1" i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endParaRPr lang="en-US" sz="3000" b="1" i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6B413-9D29-47D0-978B-CA744253D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82" y="429531"/>
            <a:ext cx="2087540" cy="2091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17D984-4BA2-47E8-9D68-41685B8D9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0724" y="0"/>
            <a:ext cx="6535006" cy="386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3436-3285-48AF-BFB1-0A9ED8A6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362635"/>
            <a:ext cx="3865135" cy="2066365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Last one </a:t>
            </a:r>
            <a:r>
              <a:rPr lang="en-IN" dirty="0"/>
              <a:t>is a </a:t>
            </a:r>
            <a:r>
              <a:rPr lang="en-IN" dirty="0" err="1"/>
              <a:t>free,online</a:t>
            </a:r>
            <a:r>
              <a:rPr lang="en-IN" dirty="0"/>
              <a:t> password manager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8F397A-A547-4C37-B88F-C1F1540AE29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3816C-E3F6-44E5-870A-D60AD5925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94ECF-85A2-4BFA-B9B2-ECAC1B000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68" t="29824" r="43089" b="41199"/>
          <a:stretch/>
        </p:blipFill>
        <p:spPr>
          <a:xfrm>
            <a:off x="1154954" y="3648635"/>
            <a:ext cx="3859212" cy="1380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D72D6F-CCE5-4219-B34E-D8E61EE7C7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57" t="28758" r="42793" b="31372"/>
          <a:stretch/>
        </p:blipFill>
        <p:spPr>
          <a:xfrm>
            <a:off x="6553793" y="2556017"/>
            <a:ext cx="3560692" cy="37809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EF8475-13EC-4AAE-849F-41CE9185E125}"/>
              </a:ext>
            </a:extLst>
          </p:cNvPr>
          <p:cNvSpPr txBox="1"/>
          <p:nvPr/>
        </p:nvSpPr>
        <p:spPr>
          <a:xfrm>
            <a:off x="6333777" y="521031"/>
            <a:ext cx="4000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Safe in the </a:t>
            </a:r>
            <a:r>
              <a:rPr lang="en-IN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last one </a:t>
            </a:r>
            <a:r>
              <a:rPr lang="en-IN" sz="3600" dirty="0"/>
              <a:t>vault</a:t>
            </a:r>
          </a:p>
        </p:txBody>
      </p:sp>
    </p:spTree>
    <p:extLst>
      <p:ext uri="{BB962C8B-B14F-4D97-AF65-F5344CB8AC3E}">
        <p14:creationId xmlns:p14="http://schemas.microsoft.com/office/powerpoint/2010/main" val="232241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CBF1-B7DF-467C-93AF-BEB315BA0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7200" b="1" i="1" dirty="0"/>
              <a:t>LAST ONE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DD3F2B-9E41-4031-AC4B-2F62EB3972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320" t="17474" r="41497" b="33458"/>
          <a:stretch/>
        </p:blipFill>
        <p:spPr>
          <a:xfrm>
            <a:off x="-2551" y="2350767"/>
            <a:ext cx="5740575" cy="366903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60554-C44B-446A-9827-5F8096777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39C79F-5981-4D7B-B904-E29027672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48" t="15115" r="40804" b="32663"/>
          <a:stretch/>
        </p:blipFill>
        <p:spPr>
          <a:xfrm>
            <a:off x="6096000" y="2439316"/>
            <a:ext cx="5295847" cy="358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1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CB68-2F0C-4A42-BE28-68606746D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b="1" i="1" dirty="0"/>
              <a:t>LAST 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F4589-B439-42CA-ACCD-0A67D0AD2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754" y="2219569"/>
            <a:ext cx="5800357" cy="960193"/>
          </a:xfrm>
        </p:spPr>
        <p:txBody>
          <a:bodyPr/>
          <a:lstStyle/>
          <a:p>
            <a:r>
              <a:rPr lang="en-IN" dirty="0"/>
              <a:t>     IT CAN ALSO </a:t>
            </a:r>
            <a:r>
              <a:rPr lang="en-IN" b="1" u="sng" dirty="0"/>
              <a:t>GENERATE STRONG PASSWORDS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EE847A-CE57-4D96-BB1D-E2DB77403E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074" t="44139" r="47153" b="35665"/>
          <a:stretch/>
        </p:blipFill>
        <p:spPr>
          <a:xfrm>
            <a:off x="6208712" y="3097273"/>
            <a:ext cx="5020206" cy="358823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CAD90-DAF6-4239-88CA-332BEBEB1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3759" y="2345401"/>
            <a:ext cx="4825159" cy="576262"/>
          </a:xfrm>
        </p:spPr>
        <p:txBody>
          <a:bodyPr/>
          <a:lstStyle/>
          <a:p>
            <a:r>
              <a:rPr lang="en-US" sz="2700" b="1" dirty="0"/>
              <a:t>IT HAS GOOD ENCRYPTION</a:t>
            </a:r>
            <a:endParaRPr lang="en-IN" sz="27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64059-A015-4EA3-ACC8-6C9D69C59F8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1055FC-27A9-4284-8203-86C1799B8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18" t="36254" r="37556" b="20922"/>
          <a:stretch/>
        </p:blipFill>
        <p:spPr>
          <a:xfrm>
            <a:off x="243527" y="3097273"/>
            <a:ext cx="4823772" cy="363372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9DE679F-CC56-4846-93EF-964812A9BFD9}"/>
              </a:ext>
            </a:extLst>
          </p:cNvPr>
          <p:cNvSpPr/>
          <p:nvPr/>
        </p:nvSpPr>
        <p:spPr>
          <a:xfrm>
            <a:off x="179754" y="2345401"/>
            <a:ext cx="405150" cy="4824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42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151EA-598E-45A4-ADE5-707CB017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05921"/>
            <a:ext cx="10058400" cy="1450757"/>
          </a:xfrm>
        </p:spPr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0F44F-C784-4837-B25C-4D7C9D17D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The “PROJECT </a:t>
            </a:r>
            <a:r>
              <a:rPr lang="en-IN" b="1" i="1" u="sng" dirty="0"/>
              <a:t>LAST ONE</a:t>
            </a:r>
            <a:r>
              <a:rPr lang="en-IN" dirty="0"/>
              <a:t>” is an attempt to make a program that allows the user to: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To create strong passwords.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This project helps in managing all different types of passwords in one place.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This project gives the user a software to create a highly encrypted password.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It removes the worry of data-breach, by giving alerts to the user when a information at risk.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The worry of remembering passwords no longer exist.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9672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8AA80-43AB-43EE-B3E8-51A699F93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lgerian" panose="04020705040A02060702" pitchFamily="82" charset="0"/>
              </a:rPr>
              <a:t>PASSWORD</a:t>
            </a:r>
            <a:r>
              <a:rPr lang="en-US" sz="8000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GENERATION AND MANAGING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0BF17-76B7-4692-A8E6-EA960CB44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The customer are prompted to register if he/she is a new user to store the details or login if he/she is a returning user.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This helps in creating a highly encrypted and random password with desired specifications(</a:t>
            </a:r>
            <a:r>
              <a:rPr lang="en-IN" dirty="0" err="1"/>
              <a:t>i.e</a:t>
            </a:r>
            <a:r>
              <a:rPr lang="en-IN" dirty="0"/>
              <a:t> lowercase letters, uppercase letters, characters and numbers.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This helps in storing and managing all your old and new created passwords.</a:t>
            </a:r>
          </a:p>
        </p:txBody>
      </p:sp>
    </p:spTree>
    <p:extLst>
      <p:ext uri="{BB962C8B-B14F-4D97-AF65-F5344CB8AC3E}">
        <p14:creationId xmlns:p14="http://schemas.microsoft.com/office/powerpoint/2010/main" val="2146736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0EC5-54B9-4331-9F71-9FB8AEB9A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OBJECTIVE AND UNIQUENESS OF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15ADF-1C7B-473A-AE08-5E76F9A0B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The main goal of this project is to give the user a easy and user friendly software to create strong passwords and manage them all under one place.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This project helps the user to create a strong password by letting the user choose the specification of the password like word-length, uppercase and lowercase letters, numbers and special characters.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This project has a very simple and easy to use user-interface.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In this software, you can create limitless number of passwords and manage them.</a:t>
            </a:r>
          </a:p>
        </p:txBody>
      </p:sp>
    </p:spTree>
    <p:extLst>
      <p:ext uri="{BB962C8B-B14F-4D97-AF65-F5344CB8AC3E}">
        <p14:creationId xmlns:p14="http://schemas.microsoft.com/office/powerpoint/2010/main" val="766525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4AE168D-3BCC-463E-A660-80232AA52C0D}"/>
              </a:ext>
            </a:extLst>
          </p:cNvPr>
          <p:cNvSpPr/>
          <p:nvPr/>
        </p:nvSpPr>
        <p:spPr>
          <a:xfrm>
            <a:off x="5417788" y="136796"/>
            <a:ext cx="1527142" cy="8955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LOGIN PAGE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3520D0-35BE-471D-8EB5-8977E24305ED}"/>
              </a:ext>
            </a:extLst>
          </p:cNvPr>
          <p:cNvSpPr/>
          <p:nvPr/>
        </p:nvSpPr>
        <p:spPr>
          <a:xfrm>
            <a:off x="4392891" y="1357460"/>
            <a:ext cx="3576936" cy="70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DASHBOARD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CF8375-C120-4F29-94D5-F21BF7FDD4DF}"/>
              </a:ext>
            </a:extLst>
          </p:cNvPr>
          <p:cNvSpPr/>
          <p:nvPr/>
        </p:nvSpPr>
        <p:spPr>
          <a:xfrm>
            <a:off x="499620" y="2516957"/>
            <a:ext cx="2129279" cy="603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YOUR ACCOUNT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2A61A-B2F8-444C-A25A-47A17EA6EAA2}"/>
              </a:ext>
            </a:extLst>
          </p:cNvPr>
          <p:cNvSpPr/>
          <p:nvPr/>
        </p:nvSpPr>
        <p:spPr>
          <a:xfrm>
            <a:off x="3439391" y="2516956"/>
            <a:ext cx="2400300" cy="603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PASSWORD GENERATOR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0228D-B065-4430-94EA-ABC00148E68B}"/>
              </a:ext>
            </a:extLst>
          </p:cNvPr>
          <p:cNvSpPr/>
          <p:nvPr/>
        </p:nvSpPr>
        <p:spPr>
          <a:xfrm>
            <a:off x="6546272" y="2516956"/>
            <a:ext cx="2680855" cy="603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PASSWORD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24975E-D1B5-4ADE-805F-0C3091368415}"/>
              </a:ext>
            </a:extLst>
          </p:cNvPr>
          <p:cNvSpPr/>
          <p:nvPr/>
        </p:nvSpPr>
        <p:spPr>
          <a:xfrm>
            <a:off x="9798626" y="2516956"/>
            <a:ext cx="2026229" cy="603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LOGOUT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8763D-FF33-40D7-AEB0-290E637D5CEE}"/>
              </a:ext>
            </a:extLst>
          </p:cNvPr>
          <p:cNvSpPr/>
          <p:nvPr/>
        </p:nvSpPr>
        <p:spPr>
          <a:xfrm>
            <a:off x="623455" y="3667991"/>
            <a:ext cx="1891145" cy="509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PERSONAL DETAILS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25238F-EFED-48A7-B56D-085A6FD4D1EF}"/>
              </a:ext>
            </a:extLst>
          </p:cNvPr>
          <p:cNvSpPr/>
          <p:nvPr/>
        </p:nvSpPr>
        <p:spPr>
          <a:xfrm>
            <a:off x="618685" y="4666679"/>
            <a:ext cx="1891145" cy="509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RECOVERY EMAIL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9F4A88-AF7F-43CE-9134-A0E218FD8D99}"/>
              </a:ext>
            </a:extLst>
          </p:cNvPr>
          <p:cNvSpPr/>
          <p:nvPr/>
        </p:nvSpPr>
        <p:spPr>
          <a:xfrm>
            <a:off x="618685" y="5511396"/>
            <a:ext cx="2010214" cy="91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RECOVERY PHONE NUMBER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3EFDEF-C289-42A9-AC70-171991310A21}"/>
              </a:ext>
            </a:extLst>
          </p:cNvPr>
          <p:cNvSpPr/>
          <p:nvPr/>
        </p:nvSpPr>
        <p:spPr>
          <a:xfrm>
            <a:off x="3526643" y="3444586"/>
            <a:ext cx="2313048" cy="831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SET SPECIFICATIONS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B9AF8D-EB86-44CE-8741-C19DA8BC12A0}"/>
              </a:ext>
            </a:extLst>
          </p:cNvPr>
          <p:cNvSpPr/>
          <p:nvPr/>
        </p:nvSpPr>
        <p:spPr>
          <a:xfrm>
            <a:off x="3526643" y="5511396"/>
            <a:ext cx="2313048" cy="831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GENERATE PASSWPRD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978B35-716A-413A-9A76-D82C25D23D3E}"/>
              </a:ext>
            </a:extLst>
          </p:cNvPr>
          <p:cNvSpPr/>
          <p:nvPr/>
        </p:nvSpPr>
        <p:spPr>
          <a:xfrm>
            <a:off x="6851734" y="3620910"/>
            <a:ext cx="2036618" cy="60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ADD/REMOVE PASSWORDS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3E82F8B-BB0F-4619-82DE-DF4FEDAD000D}"/>
              </a:ext>
            </a:extLst>
          </p:cNvPr>
          <p:cNvSpPr/>
          <p:nvPr/>
        </p:nvSpPr>
        <p:spPr>
          <a:xfrm>
            <a:off x="2822909" y="4677650"/>
            <a:ext cx="967441" cy="341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LETTERS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AD2610-8E39-4F42-8494-CD05913480E5}"/>
              </a:ext>
            </a:extLst>
          </p:cNvPr>
          <p:cNvSpPr/>
          <p:nvPr/>
        </p:nvSpPr>
        <p:spPr>
          <a:xfrm>
            <a:off x="3973453" y="4646356"/>
            <a:ext cx="1444335" cy="4144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NUMBERS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D33C661-70AA-4319-995E-B84637D58984}"/>
              </a:ext>
            </a:extLst>
          </p:cNvPr>
          <p:cNvSpPr/>
          <p:nvPr/>
        </p:nvSpPr>
        <p:spPr>
          <a:xfrm>
            <a:off x="5569718" y="4642321"/>
            <a:ext cx="1220508" cy="373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CHARACTERS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0A9CCB-792A-41A2-A886-C981B821E1F4}"/>
              </a:ext>
            </a:extLst>
          </p:cNvPr>
          <p:cNvSpPr/>
          <p:nvPr/>
        </p:nvSpPr>
        <p:spPr>
          <a:xfrm>
            <a:off x="6737435" y="5195298"/>
            <a:ext cx="2416956" cy="1049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VIEW/MODIFY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8BFC5B-E0E7-4A03-8C44-A261FF00A25F}"/>
              </a:ext>
            </a:extLst>
          </p:cNvPr>
          <p:cNvSpPr/>
          <p:nvPr/>
        </p:nvSpPr>
        <p:spPr>
          <a:xfrm>
            <a:off x="10000055" y="4275860"/>
            <a:ext cx="1623369" cy="1049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EXIT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CA19437-7A6A-4429-B25B-7E4474048836}"/>
              </a:ext>
            </a:extLst>
          </p:cNvPr>
          <p:cNvCxnSpPr>
            <a:cxnSpLocks/>
            <a:stCxn id="3" idx="0"/>
            <a:endCxn id="3" idx="0"/>
          </p:cNvCxnSpPr>
          <p:nvPr/>
        </p:nvCxnSpPr>
        <p:spPr>
          <a:xfrm>
            <a:off x="6181359" y="135746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98D33DDE-B59E-496A-955A-8D89AF7CAD69}"/>
              </a:ext>
            </a:extLst>
          </p:cNvPr>
          <p:cNvSpPr/>
          <p:nvPr/>
        </p:nvSpPr>
        <p:spPr>
          <a:xfrm>
            <a:off x="6061364" y="1032342"/>
            <a:ext cx="176645" cy="325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E405E8E-F8E8-4269-8860-54BE607CA012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4639541" y="2064470"/>
            <a:ext cx="1541818" cy="452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9C5412-5677-450F-AF0E-4F429493A641}"/>
              </a:ext>
            </a:extLst>
          </p:cNvPr>
          <p:cNvCxnSpPr>
            <a:stCxn id="3" idx="2"/>
            <a:endCxn id="6" idx="0"/>
          </p:cNvCxnSpPr>
          <p:nvPr/>
        </p:nvCxnSpPr>
        <p:spPr>
          <a:xfrm>
            <a:off x="6181359" y="2064470"/>
            <a:ext cx="1705341" cy="452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7945CDB-7E4E-4E34-A246-77B76594D40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1564260" y="2064470"/>
            <a:ext cx="4617099" cy="452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204787-52C3-4CA1-BF97-440CE9F41DFF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6181359" y="2064470"/>
            <a:ext cx="4630382" cy="452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Down 43">
            <a:extLst>
              <a:ext uri="{FF2B5EF4-FFF2-40B4-BE49-F238E27FC236}">
                <a16:creationId xmlns:a16="http://schemas.microsoft.com/office/drawing/2014/main" id="{EDA1F4EC-42B5-4991-A97F-272456F75965}"/>
              </a:ext>
            </a:extLst>
          </p:cNvPr>
          <p:cNvSpPr/>
          <p:nvPr/>
        </p:nvSpPr>
        <p:spPr>
          <a:xfrm>
            <a:off x="1357283" y="3100989"/>
            <a:ext cx="203051" cy="547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F69FF4DA-6DD6-4EC5-8CEE-86C05632B6DC}"/>
              </a:ext>
            </a:extLst>
          </p:cNvPr>
          <p:cNvSpPr/>
          <p:nvPr/>
        </p:nvSpPr>
        <p:spPr>
          <a:xfrm>
            <a:off x="1382836" y="4201503"/>
            <a:ext cx="203051" cy="4651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A32BAEAC-6E21-40E3-8F7A-D6D83056142A}"/>
              </a:ext>
            </a:extLst>
          </p:cNvPr>
          <p:cNvSpPr/>
          <p:nvPr/>
        </p:nvSpPr>
        <p:spPr>
          <a:xfrm>
            <a:off x="1357284" y="5159087"/>
            <a:ext cx="203051" cy="3355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1FFF14AE-587D-42E8-A7B4-19844F5B3668}"/>
              </a:ext>
            </a:extLst>
          </p:cNvPr>
          <p:cNvSpPr/>
          <p:nvPr/>
        </p:nvSpPr>
        <p:spPr>
          <a:xfrm>
            <a:off x="4471747" y="3120271"/>
            <a:ext cx="203051" cy="3243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39D0E0-FAB8-440B-A093-AC34F45A89E3}"/>
              </a:ext>
            </a:extLst>
          </p:cNvPr>
          <p:cNvCxnSpPr>
            <a:stCxn id="14" idx="2"/>
            <a:endCxn id="20" idx="0"/>
          </p:cNvCxnSpPr>
          <p:nvPr/>
        </p:nvCxnSpPr>
        <p:spPr>
          <a:xfrm flipH="1">
            <a:off x="3306630" y="4275860"/>
            <a:ext cx="1376537" cy="401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4D55CED-69AF-49F2-A1C8-98EFE7FC336C}"/>
              </a:ext>
            </a:extLst>
          </p:cNvPr>
          <p:cNvCxnSpPr>
            <a:stCxn id="14" idx="2"/>
            <a:endCxn id="21" idx="0"/>
          </p:cNvCxnSpPr>
          <p:nvPr/>
        </p:nvCxnSpPr>
        <p:spPr>
          <a:xfrm>
            <a:off x="4683167" y="4275860"/>
            <a:ext cx="12454" cy="370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A7276F2-6C07-4BBC-8572-3B0FC17580B2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4683167" y="4275860"/>
            <a:ext cx="1496805" cy="366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025D80E-48C3-4345-B166-80BCB92E272C}"/>
              </a:ext>
            </a:extLst>
          </p:cNvPr>
          <p:cNvCxnSpPr>
            <a:stCxn id="20" idx="2"/>
            <a:endCxn id="15" idx="0"/>
          </p:cNvCxnSpPr>
          <p:nvPr/>
        </p:nvCxnSpPr>
        <p:spPr>
          <a:xfrm>
            <a:off x="3306630" y="5019389"/>
            <a:ext cx="1376537" cy="492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5A856C2-E3CE-4E3D-9F48-B492EFF104AF}"/>
              </a:ext>
            </a:extLst>
          </p:cNvPr>
          <p:cNvCxnSpPr>
            <a:stCxn id="21" idx="2"/>
            <a:endCxn id="15" idx="0"/>
          </p:cNvCxnSpPr>
          <p:nvPr/>
        </p:nvCxnSpPr>
        <p:spPr>
          <a:xfrm flipH="1">
            <a:off x="4683167" y="5060832"/>
            <a:ext cx="12454" cy="450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F9F1AC7-C792-4C87-A065-D6C4A27B41A0}"/>
              </a:ext>
            </a:extLst>
          </p:cNvPr>
          <p:cNvCxnSpPr>
            <a:stCxn id="22" idx="2"/>
            <a:endCxn id="15" idx="0"/>
          </p:cNvCxnSpPr>
          <p:nvPr/>
        </p:nvCxnSpPr>
        <p:spPr>
          <a:xfrm flipH="1">
            <a:off x="4683167" y="5015354"/>
            <a:ext cx="1496805" cy="49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rrow: Down 60">
            <a:extLst>
              <a:ext uri="{FF2B5EF4-FFF2-40B4-BE49-F238E27FC236}">
                <a16:creationId xmlns:a16="http://schemas.microsoft.com/office/drawing/2014/main" id="{2F7ED75A-BFDB-49F7-9BEC-35089331A52D}"/>
              </a:ext>
            </a:extLst>
          </p:cNvPr>
          <p:cNvSpPr/>
          <p:nvPr/>
        </p:nvSpPr>
        <p:spPr>
          <a:xfrm>
            <a:off x="7813964" y="3088639"/>
            <a:ext cx="155863" cy="5284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613340CF-C42C-44CF-94B5-4FFD8F953BD8}"/>
              </a:ext>
            </a:extLst>
          </p:cNvPr>
          <p:cNvSpPr/>
          <p:nvPr/>
        </p:nvSpPr>
        <p:spPr>
          <a:xfrm>
            <a:off x="7782790" y="4233958"/>
            <a:ext cx="187037" cy="951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723279EE-CC25-4DE4-A2B1-D405A4499629}"/>
              </a:ext>
            </a:extLst>
          </p:cNvPr>
          <p:cNvSpPr/>
          <p:nvPr/>
        </p:nvSpPr>
        <p:spPr>
          <a:xfrm>
            <a:off x="10648879" y="3100989"/>
            <a:ext cx="320569" cy="11555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44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5254C0-BB9D-426C-AF98-26B24135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8" y="0"/>
            <a:ext cx="6535006" cy="3866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EF6554-C562-4138-B7FC-6FCA4E7A9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73" y="83127"/>
            <a:ext cx="2307370" cy="2311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144F5E-0CDF-40AE-B085-52419ECF5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345" y="1531455"/>
            <a:ext cx="3817951" cy="37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154</TotalTime>
  <Words>317</Words>
  <Application>Microsoft Office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Algerian</vt:lpstr>
      <vt:lpstr>Arial</vt:lpstr>
      <vt:lpstr>Century Gothic</vt:lpstr>
      <vt:lpstr>Wingdings</vt:lpstr>
      <vt:lpstr>Wingdings 3</vt:lpstr>
      <vt:lpstr>Ion Boardroom</vt:lpstr>
      <vt:lpstr>PASSWORD GENERATOR AND MANAGER</vt:lpstr>
      <vt:lpstr>Last one is a free,online password manager</vt:lpstr>
      <vt:lpstr>LAST ONE</vt:lpstr>
      <vt:lpstr>LAST ONE</vt:lpstr>
      <vt:lpstr>PROBLEM STATEMENT</vt:lpstr>
      <vt:lpstr>PASSWORD GENERATION AND MANAGING</vt:lpstr>
      <vt:lpstr>OBJECTIVE AND UNIQUENESS OF OUR PROJECT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PASSWORD GENERATION AND MANAGING</dc:title>
  <dc:creator>SESHU REDDY</dc:creator>
  <cp:lastModifiedBy>Rithesh Kumar</cp:lastModifiedBy>
  <cp:revision>15</cp:revision>
  <dcterms:created xsi:type="dcterms:W3CDTF">2022-03-14T15:19:58Z</dcterms:created>
  <dcterms:modified xsi:type="dcterms:W3CDTF">2023-03-29T07:03:39Z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